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>
        <p:scale>
          <a:sx n="70" d="100"/>
          <a:sy n="70" d="100"/>
        </p:scale>
        <p:origin x="933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00A1985-6A5A-404E-B3C6-4E2C36D540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r>
              <a:rPr lang="fr-CH"/>
              <a:t>SwissOlympic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09D095C-EFF1-4A7C-8D6C-881F491537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5A512977-4630-4846-AC08-8707319082F4}" type="datetimeFigureOut">
              <a:rPr lang="fr-CH" smtClean="0"/>
              <a:t>22.04.2021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1427832-AF83-4EB6-B0C1-7F9D2B2D37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90EB0E0-86C0-4D93-9302-12AC1891E0D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B675438-92CA-4273-A8F9-1A4DED93496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4989368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r>
              <a:rPr lang="fr-CH"/>
              <a:t>SwissOlympic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7D4FBADA-6220-4C37-803B-D4033C784A5F}" type="datetimeFigureOut">
              <a:rPr lang="fr-CH" smtClean="0"/>
              <a:t>22.04.2021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EBE05892-853C-4A52-B42C-C4BAE6D55E66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8101422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77F25-78C0-B74A-8DA7-F19913CD7427}" type="datetime1">
              <a:rPr lang="fr-CH" smtClean="0"/>
              <a:t>22.04.2021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68743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8756-8BE7-9540-9DFE-A15661C912AB}" type="datetime1">
              <a:rPr lang="fr-CH" smtClean="0"/>
              <a:t>22.04.2021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65442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C0C3-D6AA-6249-9B59-1F24823A39B5}" type="datetime1">
              <a:rPr lang="fr-CH" smtClean="0"/>
              <a:t>22.04.2021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80525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B588-BC92-1347-9619-DF24422873F6}" type="datetime1">
              <a:rPr lang="fr-CH" smtClean="0"/>
              <a:t>22.04.2021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81212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449DE-2368-CA4B-A033-5B17D9DDAE0A}" type="datetime1">
              <a:rPr lang="fr-CH" smtClean="0"/>
              <a:t>22.04.2021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93797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E1704-0D72-B641-A0C0-BD945A442A72}" type="datetime1">
              <a:rPr lang="fr-CH" smtClean="0"/>
              <a:t>22.04.2021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46419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5D244-B65C-DC4B-8C8A-DDEEB204292E}" type="datetime1">
              <a:rPr lang="fr-CH" smtClean="0"/>
              <a:t>22.04.2021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33781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D6157-795C-144E-8D7A-1D3DDA1E188D}" type="datetime1">
              <a:rPr lang="fr-CH" smtClean="0"/>
              <a:t>22.04.2021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51854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833C7-799B-CB47-88AF-F09EF00AFC57}" type="datetime1">
              <a:rPr lang="fr-CH" smtClean="0"/>
              <a:t>22.04.2021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55910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DC2B9-F92B-CB4A-86A9-8367BB89418D}" type="datetime1">
              <a:rPr lang="fr-CH" smtClean="0"/>
              <a:t>22.04.2021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58735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1F02-F734-DA44-88B1-98A835171552}" type="datetime1">
              <a:rPr lang="fr-CH" smtClean="0"/>
              <a:t>22.04.2021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9519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5ACB2-23F5-734F-80CC-BEBA7BCB8CBA}" type="datetime1">
              <a:rPr lang="fr-CH" smtClean="0"/>
              <a:t>22.04.2021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82A9E-1C4D-43E3-B5FD-CC799B7C099B}" type="slidenum">
              <a:rPr lang="fr-CH" smtClean="0"/>
              <a:t>‹N°›</a:t>
            </a:fld>
            <a:endParaRPr lang="fr-CH"/>
          </a:p>
        </p:txBody>
      </p:sp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E9D93B70-3FC7-41BA-B4A1-33C9974BFEC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782" y="55108"/>
            <a:ext cx="1805397" cy="82005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E9D2EC9-7B11-4912-A3AB-B8FA210AC6EE}"/>
              </a:ext>
            </a:extLst>
          </p:cNvPr>
          <p:cNvSpPr/>
          <p:nvPr userDrawn="1"/>
        </p:nvSpPr>
        <p:spPr>
          <a:xfrm>
            <a:off x="0" y="6311900"/>
            <a:ext cx="12192000" cy="540000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6750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3468" y="643467"/>
            <a:ext cx="4620584" cy="4567137"/>
          </a:xfrm>
        </p:spPr>
        <p:txBody>
          <a:bodyPr>
            <a:normAutofit/>
          </a:bodyPr>
          <a:lstStyle/>
          <a:p>
            <a:pPr algn="l"/>
            <a:r>
              <a:rPr lang="fr-CH" sz="4400"/>
              <a:t>Swiss Olympic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43467" y="5277684"/>
            <a:ext cx="4620584" cy="775494"/>
          </a:xfrm>
        </p:spPr>
        <p:txBody>
          <a:bodyPr>
            <a:normAutofit/>
          </a:bodyPr>
          <a:lstStyle/>
          <a:p>
            <a:pPr algn="l"/>
            <a:r>
              <a:rPr lang="fr-CH"/>
              <a:t>Valeurs &amp; Éthique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t="801" r="-3" b="-3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4265081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La charte d’éthique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fr-CH" dirty="0"/>
              <a:t>traiter toutes les personnes de manière égale</a:t>
            </a:r>
          </a:p>
          <a:p>
            <a:pPr lvl="0"/>
            <a:r>
              <a:rPr lang="fr-CH" dirty="0"/>
              <a:t>promouvoir l’harmonie du sport avec l’environnement social</a:t>
            </a:r>
          </a:p>
          <a:p>
            <a:pPr lvl="0"/>
            <a:r>
              <a:rPr lang="fr-CH" dirty="0"/>
              <a:t>renforcer le partage des responsabilités</a:t>
            </a:r>
          </a:p>
          <a:p>
            <a:pPr lvl="0"/>
            <a:r>
              <a:rPr lang="fr-CH" dirty="0"/>
              <a:t>respecter pleinement les sportifs au lieu de les surmener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3CF824D-C5DF-4301-9E16-3C462E80C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1</a:t>
            </a:fld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686FCB-21A0-2B44-95DE-16CF1C6B1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5932C-7873-1D46-B4CC-E7595DE68AA3}" type="datetime1">
              <a:rPr lang="fr-CH" smtClean="0"/>
              <a:t>22.04.2021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7751543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La charte d’éthique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fr-CH" dirty="0"/>
              <a:t>éduquer à une attitude sociale juste et à un comportement responsable envers l’environnement</a:t>
            </a:r>
          </a:p>
          <a:p>
            <a:pPr lvl="0"/>
            <a:r>
              <a:rPr lang="fr-CH" dirty="0"/>
              <a:t>s’opposer à la violence, à l’exploitation et au harcèlement sexuel</a:t>
            </a:r>
          </a:p>
          <a:p>
            <a:pPr lvl="0"/>
            <a:r>
              <a:rPr lang="fr-CH" dirty="0"/>
              <a:t>s’opposer au dopage et à la drogue</a:t>
            </a:r>
          </a:p>
          <a:p>
            <a:pPr lvl="0"/>
            <a:r>
              <a:rPr lang="fr-CH" dirty="0"/>
              <a:t>renoncer au tabac et à l’alcool pendant le sport</a:t>
            </a:r>
          </a:p>
          <a:p>
            <a:pPr lvl="0"/>
            <a:r>
              <a:rPr lang="fr-CH" dirty="0"/>
              <a:t>s’opposer à toute forme de corruption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8B99F7-1D14-4E69-9441-70AD2717C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2</a:t>
            </a:fld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CB1BCFE-0C21-0C4B-A01E-C9C8EB39A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A2C10-DE73-BB41-8FF2-71B57D629CAF}" type="datetime1">
              <a:rPr lang="fr-CH" smtClean="0"/>
              <a:t>22.04.2021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164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Comportement adéquat : code de conduite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les entraîneurs et les athlètes sont les ambassadeurs du sport et du comportement sportif</a:t>
            </a:r>
          </a:p>
          <a:p>
            <a:r>
              <a:rPr lang="fr-CH" dirty="0"/>
              <a:t>il est donc essentiel qu’ils adaptent leur comportement en conséquence</a:t>
            </a:r>
          </a:p>
          <a:p>
            <a:pPr lvl="1"/>
            <a:r>
              <a:rPr lang="fr-CH" dirty="0"/>
              <a:t>pas uniquement lors de compétitions</a:t>
            </a:r>
          </a:p>
          <a:p>
            <a:pPr lvl="1"/>
            <a:r>
              <a:rPr lang="fr-CH" dirty="0"/>
              <a:t>mais également entre eux lors des entraînements quotidiens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D8D8205-EBB4-8C4A-A35C-572D6C28F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730AD-2336-FD46-80D2-0B45C598564A}" type="datetime1">
              <a:rPr lang="fr-CH" smtClean="0"/>
              <a:t>22.04.2021</a:t>
            </a:fld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710936-3277-44FD-AD33-FB5CA7B24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3</a:t>
            </a:fld>
            <a:endParaRPr lang="fr-CH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2492" y="3481659"/>
            <a:ext cx="1920930" cy="2336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20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Mouvement olympique</a:t>
            </a:r>
            <a:br>
              <a:rPr lang="fr-CH" dirty="0"/>
            </a:br>
            <a:r>
              <a:rPr lang="fr-CH" dirty="0"/>
              <a:t>Respect, amitié, excellence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b="1" dirty="0"/>
              <a:t>En Suisse, le sport :</a:t>
            </a:r>
          </a:p>
          <a:p>
            <a:r>
              <a:rPr lang="fr-CH" dirty="0"/>
              <a:t>encourage</a:t>
            </a:r>
          </a:p>
          <a:p>
            <a:r>
              <a:rPr lang="fr-CH" dirty="0"/>
              <a:t>stimule</a:t>
            </a:r>
          </a:p>
          <a:p>
            <a:r>
              <a:rPr lang="fr-CH" dirty="0"/>
              <a:t>forme</a:t>
            </a:r>
          </a:p>
          <a:p>
            <a:r>
              <a:rPr lang="fr-CH" dirty="0"/>
              <a:t>rassemble quelque cinq millions de personnes, tous âges, origines et revenus confondus</a:t>
            </a:r>
          </a:p>
          <a:p>
            <a:pPr marL="0" indent="0" algn="ctr">
              <a:buNone/>
            </a:pPr>
            <a:endParaRPr lang="fr-CH" b="1" dirty="0"/>
          </a:p>
          <a:p>
            <a:pPr marL="0" indent="0" algn="ctr">
              <a:buNone/>
            </a:pPr>
            <a:r>
              <a:rPr lang="fr-CH" b="1" dirty="0"/>
              <a:t>Le sport a autant de valeur pour chaque individu</a:t>
            </a:r>
            <a:br>
              <a:rPr lang="fr-CH" b="1" dirty="0"/>
            </a:br>
            <a:r>
              <a:rPr lang="fr-CH" b="1" dirty="0"/>
              <a:t>comme pour la société.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834D38-0926-5641-8375-2B3FA9492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51999-2334-324A-8876-B9D6A3B5C021}" type="datetime1">
              <a:rPr lang="fr-CH" smtClean="0"/>
              <a:t>22.04.2021</a:t>
            </a:fld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B4FEC5-D10D-4E20-A1C4-315EEFD04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4</a:t>
            </a:fld>
            <a:endParaRPr lang="fr-CH"/>
          </a:p>
        </p:txBody>
      </p:sp>
      <p:pic>
        <p:nvPicPr>
          <p:cNvPr id="8" name="Image 7" descr="Une image contenant texte, trousse de secours&#10;&#10;Description générée automatiquement">
            <a:extLst>
              <a:ext uri="{FF2B5EF4-FFF2-40B4-BE49-F238E27FC236}">
                <a16:creationId xmlns:a16="http://schemas.microsoft.com/office/drawing/2014/main" id="{201CD986-F1BE-4288-9098-F73BBA620D0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575" y="681037"/>
            <a:ext cx="2333625" cy="2381250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745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Manuel pour un sport de valeur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/>
              <a:t>motiver et inspirer les sportifs en Suisse</a:t>
            </a:r>
          </a:p>
          <a:p>
            <a:r>
              <a:rPr lang="fr-CH" dirty="0"/>
              <a:t>apporter des réponses à plusieurs questions essentielles :</a:t>
            </a:r>
          </a:p>
          <a:p>
            <a:pPr lvl="1"/>
            <a:r>
              <a:rPr lang="fr-CH" dirty="0"/>
              <a:t>qu’est-ce que l’esprit d’équipe ? </a:t>
            </a:r>
          </a:p>
          <a:p>
            <a:pPr lvl="1"/>
            <a:r>
              <a:rPr lang="fr-CH" dirty="0"/>
              <a:t>où commence le respect ?</a:t>
            </a:r>
          </a:p>
          <a:p>
            <a:pPr lvl="1"/>
            <a:r>
              <a:rPr lang="fr-CH" dirty="0"/>
              <a:t>qui assume la responsabilité ? </a:t>
            </a:r>
          </a:p>
          <a:p>
            <a:pPr lvl="1"/>
            <a:r>
              <a:rPr lang="fr-CH" dirty="0"/>
              <a:t>qu’est-ce qui apporte de la valeur au sport ?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741F12-8A3B-2C42-9EB8-726F4CD8C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099F9-620E-584D-AB5B-F1C224EFE2BC}" type="datetime1">
              <a:rPr lang="fr-CH" smtClean="0"/>
              <a:t>22.04.2021</a:t>
            </a:fld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9F80B80-B1B3-47CE-8A6A-0C41FA9FD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82A9E-1C4D-43E3-B5FD-CC799B7C099B}" type="slidenum">
              <a:rPr lang="fr-CH" smtClean="0"/>
              <a:t>5</a:t>
            </a:fld>
            <a:endParaRPr lang="fr-CH"/>
          </a:p>
        </p:txBody>
      </p:sp>
      <p:pic>
        <p:nvPicPr>
          <p:cNvPr id="1026" name="Picture 2" descr="ENSEIGNER LES VALEURS UN MANUEL D'ÉDUCATION OLYMPIQUE">
            <a:extLst>
              <a:ext uri="{FF2B5EF4-FFF2-40B4-BE49-F238E27FC236}">
                <a16:creationId xmlns:a16="http://schemas.microsoft.com/office/drawing/2014/main" id="{EAA750E2-5822-4B49-ACBE-2214B8089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3429000"/>
            <a:ext cx="2333625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59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</Words>
  <Application>Microsoft Office PowerPoint</Application>
  <PresentationFormat>Grand écran</PresentationFormat>
  <Paragraphs>44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Swiss Olympic</vt:lpstr>
      <vt:lpstr>La charte d’éthique</vt:lpstr>
      <vt:lpstr>La charte d’éthique</vt:lpstr>
      <vt:lpstr>Comportement adéquat : code de conduite</vt:lpstr>
      <vt:lpstr>Mouvement olympique Respect, amitié, excellence</vt:lpstr>
      <vt:lpstr>Manuel pour un sport de valeur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Swiss Olympic</dc:title>
  <dc:creator>ICA</dc:creator>
  <cp:lastModifiedBy>Brodard Karine</cp:lastModifiedBy>
  <cp:revision>27</cp:revision>
  <cp:lastPrinted>2021-01-03T16:34:50Z</cp:lastPrinted>
  <dcterms:created xsi:type="dcterms:W3CDTF">2020-12-11T07:43:55Z</dcterms:created>
  <dcterms:modified xsi:type="dcterms:W3CDTF">2021-04-22T14:15:23Z</dcterms:modified>
</cp:coreProperties>
</file>