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1" r:id="rId2"/>
    <p:sldId id="262" r:id="rId3"/>
    <p:sldId id="257" r:id="rId4"/>
    <p:sldId id="258" r:id="rId5"/>
    <p:sldId id="259" r:id="rId6"/>
    <p:sldId id="260" r:id="rId7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702" autoAdjust="0"/>
    <p:restoredTop sz="86438"/>
  </p:normalViewPr>
  <p:slideViewPr>
    <p:cSldViewPr snapToGrid="0">
      <p:cViewPr>
        <p:scale>
          <a:sx n="70" d="100"/>
          <a:sy n="70" d="100"/>
        </p:scale>
        <p:origin x="84" y="3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CAA09AB-F641-4650-AF39-8087A668C8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80FC0C-CCB0-4CE5-AF2D-F3B01EC4212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E92FF-AD0C-4991-83DE-802ACA0987E1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61E42EE-4768-42C8-8F83-B3094FC16C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2CC3A6-B2FF-4FEB-AB63-9E316C500E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0CE30-3029-4D22-B952-8F87BD4C668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67614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0D508-339C-45AB-A2AD-676254AC3A94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D8FF0-58BE-4CA7-B05F-0715A17ED3A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4324520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4373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5099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914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68743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5442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80525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1212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9379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46419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33781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1854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5591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8735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9519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F5068-F8B5-4A11-BCFC-FF644AAA5069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F0C56C-1097-4F98-A492-5A7B4B5CA7E7}"/>
              </a:ext>
            </a:extLst>
          </p:cNvPr>
          <p:cNvSpPr/>
          <p:nvPr userDrawn="1"/>
        </p:nvSpPr>
        <p:spPr>
          <a:xfrm>
            <a:off x="0" y="6327942"/>
            <a:ext cx="12192000" cy="540000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50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pPr algn="l"/>
            <a:r>
              <a:rPr lang="fr-CH" sz="4400" dirty="0" err="1"/>
              <a:t>Swiss</a:t>
            </a:r>
            <a:r>
              <a:rPr lang="fr-CH" sz="4400" dirty="0"/>
              <a:t> Olympic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3467" y="5277684"/>
            <a:ext cx="4620584" cy="775494"/>
          </a:xfrm>
        </p:spPr>
        <p:txBody>
          <a:bodyPr>
            <a:normAutofit/>
          </a:bodyPr>
          <a:lstStyle/>
          <a:p>
            <a:pPr algn="l"/>
            <a:r>
              <a:rPr lang="fr-CH" dirty="0"/>
              <a:t>Valeurs &amp; Éthique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t="801" r="-3" b="-3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3978763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La charte d’éthique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CH" dirty="0"/>
              <a:t>traiter toutes les personnes de manière égale </a:t>
            </a:r>
          </a:p>
          <a:p>
            <a:pPr lvl="0"/>
            <a:r>
              <a:rPr lang="fr-CH" dirty="0"/>
              <a:t>promouvoir l’harmonie du sport avec l’environnement social </a:t>
            </a:r>
          </a:p>
          <a:p>
            <a:pPr lvl="0"/>
            <a:r>
              <a:rPr lang="fr-CH" dirty="0"/>
              <a:t>renforcer le partage des responsabilités </a:t>
            </a:r>
          </a:p>
          <a:p>
            <a:pPr lvl="0"/>
            <a:r>
              <a:rPr lang="fr-CH" dirty="0"/>
              <a:t>respecter pleinement les sportifs au lieu de les surmener</a:t>
            </a:r>
          </a:p>
        </p:txBody>
      </p:sp>
    </p:spTree>
    <p:extLst>
      <p:ext uri="{BB962C8B-B14F-4D97-AF65-F5344CB8AC3E}">
        <p14:creationId xmlns:p14="http://schemas.microsoft.com/office/powerpoint/2010/main" val="1050136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La charte d’éthique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CH" dirty="0"/>
              <a:t>éduquer à une attitude sociale juste et à un comportement responsable envers l’environnement </a:t>
            </a:r>
          </a:p>
          <a:p>
            <a:pPr lvl="0"/>
            <a:r>
              <a:rPr lang="fr-CH" dirty="0"/>
              <a:t>s’opposer à la violence, à l’exploitation et au harcèlement sexuel </a:t>
            </a:r>
          </a:p>
          <a:p>
            <a:pPr lvl="0"/>
            <a:r>
              <a:rPr lang="fr-CH" dirty="0"/>
              <a:t>s’opposer au dopage et à la drogue </a:t>
            </a:r>
          </a:p>
          <a:p>
            <a:pPr lvl="0"/>
            <a:r>
              <a:rPr lang="fr-CH" dirty="0"/>
              <a:t>renoncer au tabac et à l’alcool pendant le sport </a:t>
            </a:r>
          </a:p>
          <a:p>
            <a:pPr lvl="0"/>
            <a:r>
              <a:rPr lang="fr-CH" dirty="0"/>
              <a:t>s’opposer à toute forme de corruption</a:t>
            </a:r>
          </a:p>
        </p:txBody>
      </p:sp>
    </p:spTree>
    <p:extLst>
      <p:ext uri="{BB962C8B-B14F-4D97-AF65-F5344CB8AC3E}">
        <p14:creationId xmlns:p14="http://schemas.microsoft.com/office/powerpoint/2010/main" val="3077515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Comportement adéquat : code de conduite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Les entraîneurs et les athlètes sont les ambassadeurs du sport et du comportement sportif </a:t>
            </a:r>
          </a:p>
          <a:p>
            <a:r>
              <a:rPr lang="fr-CH" dirty="0"/>
              <a:t>Il est donc essentiel qu’ils adaptent leur comportement en conséquence</a:t>
            </a:r>
          </a:p>
          <a:p>
            <a:pPr lvl="1"/>
            <a:r>
              <a:rPr lang="fr-CH" dirty="0"/>
              <a:t>pas uniquement lors de compétitions </a:t>
            </a:r>
          </a:p>
          <a:p>
            <a:pPr lvl="1"/>
            <a:r>
              <a:rPr lang="fr-CH" dirty="0"/>
              <a:t>mais également entre eux lors des entraînements quotidiens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2492" y="3481659"/>
            <a:ext cx="1920930" cy="233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20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Mouvement olympique</a:t>
            </a:r>
            <a:br>
              <a:rPr lang="fr-CH" dirty="0"/>
            </a:br>
            <a:r>
              <a:rPr lang="fr-CH" dirty="0"/>
              <a:t>Respect, amitié, excellence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b="1" dirty="0"/>
              <a:t>En Suisse, le sport :</a:t>
            </a:r>
          </a:p>
          <a:p>
            <a:r>
              <a:rPr lang="fr-CH" dirty="0"/>
              <a:t>encourage </a:t>
            </a:r>
          </a:p>
          <a:p>
            <a:r>
              <a:rPr lang="fr-CH" dirty="0"/>
              <a:t>stimule</a:t>
            </a:r>
          </a:p>
          <a:p>
            <a:r>
              <a:rPr lang="fr-CH" dirty="0"/>
              <a:t>forme</a:t>
            </a:r>
          </a:p>
          <a:p>
            <a:r>
              <a:rPr lang="fr-CH" dirty="0"/>
              <a:t>rassemble quelque cinq millions de personnes, tous âges, origines et revenus confondus</a:t>
            </a:r>
            <a:br>
              <a:rPr lang="fr-CH" dirty="0"/>
            </a:br>
            <a:endParaRPr lang="fr-CH" dirty="0"/>
          </a:p>
          <a:p>
            <a:pPr marL="0" indent="0" algn="ctr">
              <a:buNone/>
            </a:pPr>
            <a:r>
              <a:rPr lang="fr-CH" b="1" dirty="0"/>
              <a:t>Le sport a autant de valeur pour chaque individu</a:t>
            </a:r>
            <a:br>
              <a:rPr lang="fr-CH" b="1" dirty="0"/>
            </a:br>
            <a:r>
              <a:rPr lang="fr-CH" b="1" dirty="0"/>
              <a:t>comme pour la société.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297" y="1911327"/>
            <a:ext cx="6584075" cy="168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56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Manuel pour un sport de valeur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b="1" i="1" dirty="0"/>
          </a:p>
        </p:txBody>
      </p:sp>
    </p:spTree>
    <p:extLst>
      <p:ext uri="{BB962C8B-B14F-4D97-AF65-F5344CB8AC3E}">
        <p14:creationId xmlns:p14="http://schemas.microsoft.com/office/powerpoint/2010/main" val="3268598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Grand écran</PresentationFormat>
  <Paragraphs>26</Paragraphs>
  <Slides>6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Swiss Olympic</vt:lpstr>
      <vt:lpstr>La charte d’éthique</vt:lpstr>
      <vt:lpstr>La charte d’éthique</vt:lpstr>
      <vt:lpstr>Comportement adéquat : code de conduite</vt:lpstr>
      <vt:lpstr>Mouvement olympique Respect, amitié, excellence</vt:lpstr>
      <vt:lpstr>Manuel pour un sport de valeur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Swiss Olympic</dc:title>
  <dc:creator>ICA</dc:creator>
  <cp:lastModifiedBy>Brodard Karine</cp:lastModifiedBy>
  <cp:revision>11</cp:revision>
  <dcterms:created xsi:type="dcterms:W3CDTF">2020-02-18T09:32:13Z</dcterms:created>
  <dcterms:modified xsi:type="dcterms:W3CDTF">2021-04-22T14:14:08Z</dcterms:modified>
</cp:coreProperties>
</file>