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7" r:id="rId2"/>
    <p:sldId id="261" r:id="rId3"/>
    <p:sldId id="256" r:id="rId4"/>
    <p:sldId id="258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4F4E"/>
    <a:srgbClr val="DC9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6" autoAdjust="0"/>
    <p:restoredTop sz="94690"/>
  </p:normalViewPr>
  <p:slideViewPr>
    <p:cSldViewPr snapToGrid="0">
      <p:cViewPr varScale="1">
        <p:scale>
          <a:sx n="68" d="100"/>
          <a:sy n="68" d="100"/>
        </p:scale>
        <p:origin x="5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9" d="100"/>
        <a:sy n="12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AF38E-6494-4015-9BDF-E592A151463A}" type="datetimeFigureOut">
              <a:rPr lang="fr-CH" smtClean="0"/>
              <a:t>24.01.2020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81034-6B39-4E9D-B662-2D9A2E72CCD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8627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86A1-E158-49C5-AB63-6A8DD894C776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9177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D07F-1D99-499C-A231-4E5A44C316DA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569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10B9-BA50-4599-9153-BF41994297A5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49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3081-62D9-416E-9F96-4CC6364A26A7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641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B9CFD-BAC9-43DC-A787-AABFE02EA94A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830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A9C8-C136-461D-9FF7-EEA93CC91898}" type="datetime1">
              <a:rPr lang="fr-CH" smtClean="0"/>
              <a:t>24.01.2020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445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7651E-CC06-4B4C-8698-955562480601}" type="datetime1">
              <a:rPr lang="fr-CH" smtClean="0"/>
              <a:t>24.01.2020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1912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3DDE-AF32-4922-BA13-0C6AF5C6058C}" type="datetime1">
              <a:rPr lang="fr-CH" smtClean="0"/>
              <a:t>24.01.2020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5361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FEE9-EA1A-40B4-B755-DF36D7E85EBD}" type="datetime1">
              <a:rPr lang="fr-CH" smtClean="0"/>
              <a:t>24.01.2020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599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440F-3F51-402F-8457-2685EDFB38F2}" type="datetime1">
              <a:rPr lang="fr-CH" smtClean="0"/>
              <a:t>24.01.2020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840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ED27-0FD0-4ED8-8B81-1DB45CEA8FC6}" type="datetime1">
              <a:rPr lang="fr-CH" smtClean="0"/>
              <a:t>24.01.2020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7075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E6E19-55B6-4940-ACE9-48BAFC41AFC2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C1468-013C-4442-BBB2-545A525DA317}" type="slidenum">
              <a:rPr lang="fr-CH" smtClean="0"/>
              <a:t>‹N°›</a:t>
            </a:fld>
            <a:endParaRPr lang="fr-CH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FF7B774-0973-4485-8A97-8ACD35C9686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050" y="16791"/>
            <a:ext cx="1874226" cy="68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3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14F4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1A97453-46D3-4C75-BB4E-DA65FDB7F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8776" y="3642379"/>
            <a:ext cx="9144000" cy="1655762"/>
          </a:xfrm>
        </p:spPr>
        <p:txBody>
          <a:bodyPr>
            <a:normAutofit/>
          </a:bodyPr>
          <a:lstStyle/>
          <a:p>
            <a:r>
              <a:rPr lang="fr-CH" sz="6000" b="1" dirty="0">
                <a:solidFill>
                  <a:srgbClr val="C14F4E"/>
                </a:solidFill>
              </a:rPr>
              <a:t>L’immobilier responsable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B100A54-FBE2-4ED0-90AF-850BD3B4E0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64" y="421690"/>
            <a:ext cx="5010150" cy="19621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21C79C1-F0C1-9346-A416-BE0B41960F99}"/>
              </a:ext>
            </a:extLst>
          </p:cNvPr>
          <p:cNvSpPr/>
          <p:nvPr/>
        </p:nvSpPr>
        <p:spPr>
          <a:xfrm>
            <a:off x="739588" y="2666660"/>
            <a:ext cx="11452412" cy="305572"/>
          </a:xfrm>
          <a:prstGeom prst="rect">
            <a:avLst/>
          </a:prstGeom>
          <a:solidFill>
            <a:srgbClr val="C14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36766BE-B70A-B94E-9452-337D370AEDD9}"/>
              </a:ext>
            </a:extLst>
          </p:cNvPr>
          <p:cNvSpPr txBox="1"/>
          <p:nvPr/>
        </p:nvSpPr>
        <p:spPr>
          <a:xfrm>
            <a:off x="10067364" y="959694"/>
            <a:ext cx="1902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14F4E"/>
                </a:solidFill>
              </a:rPr>
              <a:t>Immo</a:t>
            </a:r>
            <a:r>
              <a:rPr lang="fr-FR" dirty="0">
                <a:solidFill>
                  <a:srgbClr val="C14F4E"/>
                </a:solidFill>
              </a:rPr>
              <a:t>-Bill Sa</a:t>
            </a:r>
          </a:p>
          <a:p>
            <a:r>
              <a:rPr lang="fr-FR" dirty="0">
                <a:solidFill>
                  <a:srgbClr val="C14F4E"/>
                </a:solidFill>
              </a:rPr>
              <a:t>Rue du Marché 15</a:t>
            </a:r>
          </a:p>
          <a:p>
            <a:r>
              <a:rPr lang="fr-FR" dirty="0">
                <a:solidFill>
                  <a:srgbClr val="C14F4E"/>
                </a:solidFill>
              </a:rPr>
              <a:t>2000 Neuchâtel</a:t>
            </a:r>
          </a:p>
          <a:p>
            <a:r>
              <a:rPr lang="fr-FR" dirty="0" err="1">
                <a:solidFill>
                  <a:srgbClr val="C14F4E"/>
                </a:solidFill>
              </a:rPr>
              <a:t>www.immobill.ch</a:t>
            </a:r>
            <a:r>
              <a:rPr lang="fr-FR" dirty="0">
                <a:solidFill>
                  <a:srgbClr val="C14F4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548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0">
        <p:cut/>
      </p:transition>
    </mc:Choice>
    <mc:Fallback xmlns="">
      <p:transition advTm="10000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0A2558-4583-C041-A118-A3BD411D6B96}"/>
              </a:ext>
            </a:extLst>
          </p:cNvPr>
          <p:cNvSpPr/>
          <p:nvPr/>
        </p:nvSpPr>
        <p:spPr>
          <a:xfrm>
            <a:off x="838200" y="4002089"/>
            <a:ext cx="10515600" cy="1738312"/>
          </a:xfrm>
          <a:prstGeom prst="rect">
            <a:avLst/>
          </a:prstGeom>
          <a:solidFill>
            <a:srgbClr val="DC9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C959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C3D6AA-2FEA-6447-82FA-A1E53FF97EC1}"/>
              </a:ext>
            </a:extLst>
          </p:cNvPr>
          <p:cNvSpPr/>
          <p:nvPr/>
        </p:nvSpPr>
        <p:spPr>
          <a:xfrm>
            <a:off x="838200" y="1747838"/>
            <a:ext cx="10515600" cy="1738312"/>
          </a:xfrm>
          <a:prstGeom prst="rect">
            <a:avLst/>
          </a:prstGeom>
          <a:solidFill>
            <a:srgbClr val="DC9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178C7ED-A4A3-EA40-B38D-62DCE7F37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 location ce mois &amp; conseils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C5890E-4261-9140-B7B0-5EC6FD2FE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3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Les </a:t>
            </a:r>
            <a:r>
              <a:rPr lang="fr-FR" b="1" dirty="0"/>
              <a:t>appartements en location actuellement</a:t>
            </a:r>
          </a:p>
          <a:p>
            <a:r>
              <a:rPr lang="fr-FR" dirty="0"/>
              <a:t>4 ½ pièces à Marin – </a:t>
            </a:r>
            <a:r>
              <a:rPr lang="fr-FR" dirty="0" err="1"/>
              <a:t>Perveuils</a:t>
            </a:r>
            <a:r>
              <a:rPr lang="fr-FR" dirty="0"/>
              <a:t> 16</a:t>
            </a:r>
          </a:p>
          <a:p>
            <a:r>
              <a:rPr lang="fr-FR" dirty="0"/>
              <a:t>5 ½ pièces à Marin – Route de </a:t>
            </a:r>
            <a:r>
              <a:rPr lang="fr-FR" dirty="0" err="1"/>
              <a:t>Couviers</a:t>
            </a:r>
            <a:r>
              <a:rPr lang="fr-FR" dirty="0"/>
              <a:t> 22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Nos </a:t>
            </a:r>
            <a:r>
              <a:rPr lang="fr-FR" b="1" dirty="0"/>
              <a:t>conseils</a:t>
            </a:r>
            <a:r>
              <a:rPr lang="fr-FR" dirty="0"/>
              <a:t> en matière d’économie d’énergie et de développement durable </a:t>
            </a:r>
          </a:p>
          <a:p>
            <a:r>
              <a:rPr lang="fr-FR" dirty="0"/>
              <a:t>Rafraîchir correctement en été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58A0D1-592A-064E-9D3C-FF3AD84C8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3081-62D9-416E-9F96-4CC6364A26A7}" type="datetime1">
              <a:rPr lang="fr-CH" smtClean="0"/>
              <a:t>24.01.2020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8126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Marin, </a:t>
            </a:r>
            <a:r>
              <a:rPr lang="fr-CH" dirty="0" err="1"/>
              <a:t>Perveuils</a:t>
            </a:r>
            <a:r>
              <a:rPr lang="fr-CH" dirty="0"/>
              <a:t> 16</a:t>
            </a:r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r>
              <a:rPr lang="fr-CH" dirty="0"/>
              <a:t>Appartement 4 ½ pièces</a:t>
            </a:r>
          </a:p>
          <a:p>
            <a:r>
              <a:rPr lang="fr-CH" dirty="0"/>
              <a:t>120 m</a:t>
            </a:r>
            <a:r>
              <a:rPr lang="fr-CH" baseline="30000" dirty="0"/>
              <a:t>2</a:t>
            </a:r>
          </a:p>
          <a:p>
            <a:r>
              <a:rPr lang="fr-CH" dirty="0"/>
              <a:t>2 salles d’eau</a:t>
            </a:r>
          </a:p>
          <a:p>
            <a:r>
              <a:rPr lang="fr-CH" dirty="0"/>
              <a:t>Terrasse de 25m</a:t>
            </a:r>
            <a:r>
              <a:rPr lang="fr-CH" baseline="30000" dirty="0"/>
              <a:t>2</a:t>
            </a:r>
          </a:p>
          <a:p>
            <a:endParaRPr lang="fr-CH" dirty="0"/>
          </a:p>
          <a:p>
            <a:pPr marL="0" indent="0">
              <a:buNone/>
            </a:pPr>
            <a:r>
              <a:rPr lang="fr-CH" dirty="0"/>
              <a:t>Loyer : CHF 2’500.-/mois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9116B5-2A21-4CBF-AEA8-CF252A587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C23A9-F8B5-4F9F-B4A2-1FAD57868BED}" type="datetime1">
              <a:rPr lang="fr-CH" smtClean="0"/>
              <a:t>24.01.2020</a:t>
            </a:fld>
            <a:endParaRPr lang="fr-CH"/>
          </a:p>
        </p:txBody>
      </p:sp>
      <p:pic>
        <p:nvPicPr>
          <p:cNvPr id="14" name="Espace réservé du contenu 13">
            <a:extLst>
              <a:ext uri="{FF2B5EF4-FFF2-40B4-BE49-F238E27FC236}">
                <a16:creationId xmlns:a16="http://schemas.microsoft.com/office/drawing/2014/main" id="{EC739E77-B6B2-4050-A470-764F7646ED6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74094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274086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0">
        <p:cut/>
      </p:transition>
    </mc:Choice>
    <mc:Fallback xmlns="">
      <p:transition advTm="10000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Marin, Rte des </a:t>
            </a:r>
            <a:r>
              <a:rPr lang="fr-CH" dirty="0" err="1"/>
              <a:t>Couviers</a:t>
            </a:r>
            <a:r>
              <a:rPr lang="fr-CH" dirty="0"/>
              <a:t> 22</a:t>
            </a:r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r>
              <a:rPr lang="fr-CH" dirty="0"/>
              <a:t>Appartement 5 ½ pièces</a:t>
            </a:r>
          </a:p>
          <a:p>
            <a:r>
              <a:rPr lang="fr-CH" dirty="0"/>
              <a:t>165 m</a:t>
            </a:r>
            <a:r>
              <a:rPr lang="fr-CH" baseline="30000" dirty="0"/>
              <a:t>2</a:t>
            </a:r>
          </a:p>
          <a:p>
            <a:r>
              <a:rPr lang="fr-CH" dirty="0"/>
              <a:t>2 salles d’eau</a:t>
            </a:r>
          </a:p>
          <a:p>
            <a:r>
              <a:rPr lang="fr-CH" dirty="0"/>
              <a:t>4 chambres</a:t>
            </a:r>
          </a:p>
          <a:p>
            <a:r>
              <a:rPr lang="fr-CH" dirty="0"/>
              <a:t>Garage privatif</a:t>
            </a:r>
          </a:p>
          <a:p>
            <a:endParaRPr lang="fr-CH" dirty="0"/>
          </a:p>
          <a:p>
            <a:pPr marL="0" indent="0">
              <a:buNone/>
            </a:pPr>
            <a:r>
              <a:rPr lang="fr-CH" dirty="0"/>
              <a:t>Loyer : CHF 2’700.- /mois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9116B5-2A21-4CBF-AEA8-CF252A587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C23A9-F8B5-4F9F-B4A2-1FAD57868BED}" type="datetime1">
              <a:rPr lang="fr-CH" smtClean="0"/>
              <a:t>24.01.2020</a:t>
            </a:fld>
            <a:endParaRPr lang="fr-CH"/>
          </a:p>
        </p:txBody>
      </p:sp>
      <p:pic>
        <p:nvPicPr>
          <p:cNvPr id="14" name="Espace réservé du contenu 13">
            <a:extLst>
              <a:ext uri="{FF2B5EF4-FFF2-40B4-BE49-F238E27FC236}">
                <a16:creationId xmlns:a16="http://schemas.microsoft.com/office/drawing/2014/main" id="{EC739E77-B6B2-4050-A470-764F7646ED6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74094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106639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0">
        <p:cut/>
      </p:transition>
    </mc:Choice>
    <mc:Fallback xmlns="">
      <p:transition advTm="10000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E29E38-65E3-429D-B597-AF51C81D2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Rafraîchir correctement en été </a:t>
            </a:r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5F97A2-8E8A-41F7-B324-4CDCD13FC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CH" dirty="0"/>
              <a:t>Aérez trois à quatre fois par jour durant cinq à dix minutes</a:t>
            </a:r>
          </a:p>
          <a:p>
            <a:pPr>
              <a:lnSpc>
                <a:spcPct val="100000"/>
              </a:lnSpc>
            </a:pPr>
            <a:r>
              <a:rPr lang="fr-CH" dirty="0"/>
              <a:t>Ouvrez simultanément autant de fenêtres que possible</a:t>
            </a:r>
          </a:p>
          <a:p>
            <a:pPr>
              <a:lnSpc>
                <a:spcPct val="100000"/>
              </a:lnSpc>
            </a:pPr>
            <a:r>
              <a:rPr lang="fr-CH" dirty="0"/>
              <a:t>Evitez de laisser les fenêtres basculantes ouvertes en permanence</a:t>
            </a:r>
          </a:p>
          <a:p>
            <a:pPr>
              <a:lnSpc>
                <a:spcPct val="100000"/>
              </a:lnSpc>
            </a:pPr>
            <a:r>
              <a:rPr lang="fr-CH" dirty="0"/>
              <a:t>Aérez amplement le matin ainsi que la nuit</a:t>
            </a:r>
          </a:p>
          <a:p>
            <a:pPr>
              <a:lnSpc>
                <a:spcPct val="100000"/>
              </a:lnSpc>
            </a:pPr>
            <a:r>
              <a:rPr lang="fr-CH" dirty="0"/>
              <a:t>Ombragez bien durant la journée tous les locaux</a:t>
            </a:r>
          </a:p>
          <a:p>
            <a:pPr lvl="1">
              <a:lnSpc>
                <a:spcPct val="100000"/>
              </a:lnSpc>
            </a:pPr>
            <a:r>
              <a:rPr lang="fr-CH" dirty="0"/>
              <a:t>fermer les volets </a:t>
            </a:r>
          </a:p>
          <a:p>
            <a:pPr lvl="1">
              <a:lnSpc>
                <a:spcPct val="100000"/>
              </a:lnSpc>
            </a:pPr>
            <a:r>
              <a:rPr lang="fr-CH" dirty="0"/>
              <a:t>baisser les stores. 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AB0B2B-F8DF-451C-9557-1A4D1226E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3081-62D9-416E-9F96-4CC6364A26A7}" type="datetime1">
              <a:rPr lang="fr-CH" smtClean="0"/>
              <a:t>24.01.2020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124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0">
        <p:cut/>
      </p:transition>
    </mc:Choice>
    <mc:Fallback xmlns="">
      <p:transition advTm="10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165</Words>
  <Application>Microsoft Office PowerPoint</Application>
  <PresentationFormat>Grand écran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En location ce mois &amp; conseils</vt:lpstr>
      <vt:lpstr>Marin, Perveuils 16</vt:lpstr>
      <vt:lpstr>Marin, Rte des Couviers 22</vt:lpstr>
      <vt:lpstr>Rafraîchir correctement en été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ICA</dc:creator>
  <cp:lastModifiedBy>Manuelle</cp:lastModifiedBy>
  <cp:revision>2</cp:revision>
  <dcterms:created xsi:type="dcterms:W3CDTF">2019-10-02T10:29:18Z</dcterms:created>
  <dcterms:modified xsi:type="dcterms:W3CDTF">2020-01-24T14:51:06Z</dcterms:modified>
</cp:coreProperties>
</file>