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61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E6D6"/>
    <a:srgbClr val="BF50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24" autoAdjust="0"/>
    <p:restoredTop sz="86438"/>
  </p:normalViewPr>
  <p:slideViewPr>
    <p:cSldViewPr snapToGrid="0">
      <p:cViewPr varScale="1">
        <p:scale>
          <a:sx n="62" d="100"/>
          <a:sy n="62" d="100"/>
        </p:scale>
        <p:origin x="1230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1AF38E-6494-4015-9BDF-E592A151463A}" type="datetimeFigureOut">
              <a:rPr lang="fr-CH" smtClean="0"/>
              <a:pPr/>
              <a:t>24.01.2020</a:t>
            </a:fld>
            <a:endParaRPr lang="fr-CH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981034-6B39-4E9D-B662-2D9A2E72CCD6}" type="slidenum">
              <a:rPr lang="fr-CH" smtClean="0"/>
              <a:pPr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848627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824FB-B084-4F69-8948-6A7DDAEB820F}" type="datetime1">
              <a:rPr lang="fr-CH" smtClean="0"/>
              <a:t>24.01.2020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C1468-013C-4442-BBB2-545A525DA317}" type="slidenum">
              <a:rPr lang="fr-CH" smtClean="0"/>
              <a:pPr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91777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9993B-C494-41E3-8CCF-9A388F75C113}" type="datetime1">
              <a:rPr lang="fr-CH" smtClean="0"/>
              <a:t>24.01.2020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C1468-013C-4442-BBB2-545A525DA317}" type="slidenum">
              <a:rPr lang="fr-CH" smtClean="0"/>
              <a:pPr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25699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D2ECB-D39D-49B8-B2F3-17C7A2F889C2}" type="datetime1">
              <a:rPr lang="fr-CH" smtClean="0"/>
              <a:t>24.01.2020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C1468-013C-4442-BBB2-545A525DA317}" type="slidenum">
              <a:rPr lang="fr-CH" smtClean="0"/>
              <a:pPr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0491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  <a:endParaRPr lang="fr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137E7-534D-4921-A417-3023C41216B4}" type="datetime1">
              <a:rPr lang="fr-CH" smtClean="0"/>
              <a:t>24.01.2020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C1468-013C-4442-BBB2-545A525DA317}" type="slidenum">
              <a:rPr lang="fr-CH" smtClean="0"/>
              <a:pPr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766411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954B2-D36B-47DA-AB53-B2CE2AEAB01B}" type="datetime1">
              <a:rPr lang="fr-CH" smtClean="0"/>
              <a:t>24.01.2020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C1468-013C-4442-BBB2-545A525DA317}" type="slidenum">
              <a:rPr lang="fr-CH" smtClean="0"/>
              <a:pPr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1883096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fr-FR" dirty="0"/>
              <a:t>Modifiez le style du titre</a:t>
            </a:r>
            <a:endParaRPr lang="fr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EF372-1EE3-48BF-8798-AD69CEA0F45D}" type="datetime1">
              <a:rPr lang="fr-CH" smtClean="0"/>
              <a:t>24.01.2020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C1468-013C-4442-BBB2-545A525DA317}" type="slidenum">
              <a:rPr lang="fr-CH" smtClean="0"/>
              <a:pPr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964454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68026-A957-4EA0-819D-AF7372327F51}" type="datetime1">
              <a:rPr lang="fr-CH" smtClean="0"/>
              <a:t>24.01.2020</a:t>
            </a:fld>
            <a:endParaRPr lang="fr-CH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C1468-013C-4442-BBB2-545A525DA317}" type="slidenum">
              <a:rPr lang="fr-CH" smtClean="0"/>
              <a:pPr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191275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F97B4-23F1-4E15-A4EF-FD0BF943A63C}" type="datetime1">
              <a:rPr lang="fr-CH" smtClean="0"/>
              <a:t>24.01.2020</a:t>
            </a:fld>
            <a:endParaRPr lang="fr-CH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C1468-013C-4442-BBB2-545A525DA317}" type="slidenum">
              <a:rPr lang="fr-CH" smtClean="0"/>
              <a:pPr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53614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8C2F0-E90C-4EC6-93F3-96910B2CB32D}" type="datetime1">
              <a:rPr lang="fr-CH" smtClean="0"/>
              <a:t>24.01.2020</a:t>
            </a:fld>
            <a:endParaRPr lang="fr-CH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C1468-013C-4442-BBB2-545A525DA317}" type="slidenum">
              <a:rPr lang="fr-CH" smtClean="0"/>
              <a:pPr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359958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88EE0-19FE-4F70-AA45-B8C4CC695104}" type="datetime1">
              <a:rPr lang="fr-CH" smtClean="0"/>
              <a:t>24.01.2020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C1468-013C-4442-BBB2-545A525DA317}" type="slidenum">
              <a:rPr lang="fr-CH" smtClean="0"/>
              <a:pPr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484026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3F652-E3FE-44EA-A52E-0A8F2D9378E3}" type="datetime1">
              <a:rPr lang="fr-CH" smtClean="0"/>
              <a:t>24.01.2020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C1468-013C-4442-BBB2-545A525DA317}" type="slidenum">
              <a:rPr lang="fr-CH" smtClean="0"/>
              <a:pPr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6707564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fr-CH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9275E2-FF62-4A3C-B584-BF7A5694CC51}" type="datetime1">
              <a:rPr lang="fr-CH" smtClean="0"/>
              <a:t>24.01.2020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CC1468-013C-4442-BBB2-545A525DA317}" type="slidenum">
              <a:rPr lang="fr-CH" smtClean="0"/>
              <a:pPr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97638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BF504E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ous-titre 2">
            <a:extLst>
              <a:ext uri="{FF2B5EF4-FFF2-40B4-BE49-F238E27FC236}">
                <a16:creationId xmlns:a16="http://schemas.microsoft.com/office/drawing/2014/main" id="{56B26872-A559-E248-A8E2-180E4F52694B}"/>
              </a:ext>
            </a:extLst>
          </p:cNvPr>
          <p:cNvSpPr txBox="1">
            <a:spLocks/>
          </p:cNvSpPr>
          <p:nvPr/>
        </p:nvSpPr>
        <p:spPr>
          <a:xfrm>
            <a:off x="2088776" y="3642379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6000" b="1">
                <a:solidFill>
                  <a:srgbClr val="C14F4E"/>
                </a:solidFill>
              </a:rPr>
              <a:t>L’immobilier responsable</a:t>
            </a:r>
            <a:endParaRPr lang="fr-CH" sz="6000" b="1" dirty="0">
              <a:solidFill>
                <a:srgbClr val="C14F4E"/>
              </a:solidFill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1F7BDA82-303F-4D42-B2A1-2E45AC20A0F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064" y="421690"/>
            <a:ext cx="5010150" cy="196215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16594ED1-1DA4-1D4E-BAEA-3273C89E6D25}"/>
              </a:ext>
            </a:extLst>
          </p:cNvPr>
          <p:cNvSpPr/>
          <p:nvPr/>
        </p:nvSpPr>
        <p:spPr>
          <a:xfrm>
            <a:off x="739588" y="2666660"/>
            <a:ext cx="11452412" cy="305572"/>
          </a:xfrm>
          <a:prstGeom prst="rect">
            <a:avLst/>
          </a:prstGeom>
          <a:solidFill>
            <a:srgbClr val="C14F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ED098E26-1EA1-5C42-9B65-D773ED9B0F45}"/>
              </a:ext>
            </a:extLst>
          </p:cNvPr>
          <p:cNvSpPr txBox="1"/>
          <p:nvPr/>
        </p:nvSpPr>
        <p:spPr>
          <a:xfrm>
            <a:off x="10067364" y="959694"/>
            <a:ext cx="190289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>
                <a:solidFill>
                  <a:srgbClr val="C14F4E"/>
                </a:solidFill>
              </a:rPr>
              <a:t>Immo</a:t>
            </a:r>
            <a:r>
              <a:rPr lang="fr-FR" dirty="0">
                <a:solidFill>
                  <a:srgbClr val="C14F4E"/>
                </a:solidFill>
              </a:rPr>
              <a:t>-Bill Sa</a:t>
            </a:r>
          </a:p>
          <a:p>
            <a:r>
              <a:rPr lang="fr-FR" dirty="0">
                <a:solidFill>
                  <a:srgbClr val="C14F4E"/>
                </a:solidFill>
              </a:rPr>
              <a:t>Rue du Marché 15</a:t>
            </a:r>
          </a:p>
          <a:p>
            <a:r>
              <a:rPr lang="fr-FR" dirty="0">
                <a:solidFill>
                  <a:srgbClr val="C14F4E"/>
                </a:solidFill>
              </a:rPr>
              <a:t>2000 Neuchâtel</a:t>
            </a:r>
          </a:p>
          <a:p>
            <a:r>
              <a:rPr lang="fr-FR" dirty="0" err="1">
                <a:solidFill>
                  <a:srgbClr val="C14F4E"/>
                </a:solidFill>
              </a:rPr>
              <a:t>www.immobill.ch</a:t>
            </a:r>
            <a:r>
              <a:rPr lang="fr-FR" dirty="0">
                <a:solidFill>
                  <a:srgbClr val="C14F4E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954874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D0A2558-4583-C041-A118-A3BD411D6B96}"/>
              </a:ext>
            </a:extLst>
          </p:cNvPr>
          <p:cNvSpPr/>
          <p:nvPr/>
        </p:nvSpPr>
        <p:spPr>
          <a:xfrm>
            <a:off x="838200" y="4002089"/>
            <a:ext cx="10515600" cy="1738312"/>
          </a:xfrm>
          <a:prstGeom prst="rect">
            <a:avLst/>
          </a:prstGeom>
          <a:solidFill>
            <a:srgbClr val="DC95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DC9592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8C3D6AA-2FEA-6447-82FA-A1E53FF97EC1}"/>
              </a:ext>
            </a:extLst>
          </p:cNvPr>
          <p:cNvSpPr/>
          <p:nvPr/>
        </p:nvSpPr>
        <p:spPr>
          <a:xfrm>
            <a:off x="838200" y="1747838"/>
            <a:ext cx="10515600" cy="1738312"/>
          </a:xfrm>
          <a:prstGeom prst="rect">
            <a:avLst/>
          </a:prstGeom>
          <a:solidFill>
            <a:srgbClr val="DC95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BE6D6"/>
              </a:solidFill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9178C7ED-A4A3-EA40-B38D-62DCE7F377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En location ce mois &amp; conseils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0C5890E-4261-9140-B7B0-5EC6FD2FEE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637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/>
              <a:t>Les </a:t>
            </a:r>
            <a:r>
              <a:rPr lang="fr-FR" b="1" dirty="0"/>
              <a:t>appartements en location actuellement</a:t>
            </a:r>
          </a:p>
          <a:p>
            <a:r>
              <a:rPr lang="fr-FR" dirty="0"/>
              <a:t>4 ½ pièces à Marin – </a:t>
            </a:r>
            <a:r>
              <a:rPr lang="fr-FR" dirty="0" err="1"/>
              <a:t>Perveuils</a:t>
            </a:r>
            <a:r>
              <a:rPr lang="fr-FR" dirty="0"/>
              <a:t> 16</a:t>
            </a:r>
          </a:p>
          <a:p>
            <a:r>
              <a:rPr lang="fr-FR" dirty="0"/>
              <a:t>5 ½ pièces à Marin – Route de </a:t>
            </a:r>
            <a:r>
              <a:rPr lang="fr-FR" dirty="0" err="1"/>
              <a:t>Couviers</a:t>
            </a:r>
            <a:r>
              <a:rPr lang="fr-FR" dirty="0"/>
              <a:t> 22</a:t>
            </a:r>
          </a:p>
          <a:p>
            <a:pPr marL="457200" lvl="1" indent="0">
              <a:buNone/>
            </a:pPr>
            <a:endParaRPr lang="fr-FR" dirty="0"/>
          </a:p>
          <a:p>
            <a:pPr marL="457200" lvl="1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Nos </a:t>
            </a:r>
            <a:r>
              <a:rPr lang="fr-FR" b="1" dirty="0"/>
              <a:t>conseils</a:t>
            </a:r>
            <a:r>
              <a:rPr lang="fr-FR" dirty="0"/>
              <a:t> en matière d’économie d’énergie et de développement durable </a:t>
            </a:r>
          </a:p>
          <a:p>
            <a:r>
              <a:rPr lang="fr-FR" dirty="0"/>
              <a:t>Rafraîchir correctement en été</a:t>
            </a:r>
          </a:p>
        </p:txBody>
      </p:sp>
    </p:spTree>
    <p:extLst>
      <p:ext uri="{BB962C8B-B14F-4D97-AF65-F5344CB8AC3E}">
        <p14:creationId xmlns:p14="http://schemas.microsoft.com/office/powerpoint/2010/main" val="362931407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58</Words>
  <Application>Microsoft Office PowerPoint</Application>
  <PresentationFormat>Grand écran</PresentationFormat>
  <Paragraphs>13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Présentation PowerPoint</vt:lpstr>
      <vt:lpstr>En location ce mois &amp; conseils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ICA</dc:creator>
  <cp:lastModifiedBy>Manuelle</cp:lastModifiedBy>
  <cp:revision>1</cp:revision>
  <dcterms:created xsi:type="dcterms:W3CDTF">2019-10-02T10:29:18Z</dcterms:created>
  <dcterms:modified xsi:type="dcterms:W3CDTF">2020-01-24T10:58:39Z</dcterms:modified>
</cp:coreProperties>
</file>